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70" r:id="rId10"/>
    <p:sldId id="269" r:id="rId11"/>
    <p:sldId id="264" r:id="rId12"/>
    <p:sldId id="265" r:id="rId13"/>
    <p:sldId id="267" r:id="rId14"/>
    <p:sldId id="268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/>
    <p:restoredTop sz="94626"/>
  </p:normalViewPr>
  <p:slideViewPr>
    <p:cSldViewPr snapToGrid="0" snapToObjects="1">
      <p:cViewPr varScale="1">
        <p:scale>
          <a:sx n="94" d="100"/>
          <a:sy n="94" d="100"/>
        </p:scale>
        <p:origin x="22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Nitin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Test-Cases: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76C0-F337-3340-89A7-046550FF4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000693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Tables</a:t>
            </a:r>
            <a:r>
              <a:rPr lang="en-US" sz="3200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265C-6DA5-0D4F-BD20-E120E743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127744" cy="4699479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/>
              <a:t>Account</a:t>
            </a:r>
          </a:p>
          <a:p>
            <a:r>
              <a:rPr lang="en-US" sz="2500" dirty="0" err="1"/>
              <a:t>Account_role_mapping</a:t>
            </a:r>
            <a:endParaRPr lang="en-US" sz="2500" dirty="0"/>
          </a:p>
          <a:p>
            <a:r>
              <a:rPr lang="en-US" sz="2500" dirty="0"/>
              <a:t>Role</a:t>
            </a:r>
          </a:p>
          <a:p>
            <a:r>
              <a:rPr lang="en-US" sz="2500" dirty="0"/>
              <a:t>Permissions</a:t>
            </a:r>
          </a:p>
          <a:p>
            <a:r>
              <a:rPr lang="en-US" sz="2500" dirty="0"/>
              <a:t>Password</a:t>
            </a:r>
          </a:p>
          <a:p>
            <a:r>
              <a:rPr lang="en-US" sz="2500" dirty="0" err="1"/>
              <a:t>Account_status</a:t>
            </a:r>
            <a:endParaRPr lang="en-US" sz="2500" dirty="0"/>
          </a:p>
          <a:p>
            <a:r>
              <a:rPr lang="en-US" sz="2500" dirty="0" err="1"/>
              <a:t>Authentication_config</a:t>
            </a:r>
            <a:endParaRPr lang="en-US" sz="2500" dirty="0"/>
          </a:p>
          <a:p>
            <a:r>
              <a:rPr lang="en-US" sz="2500" dirty="0"/>
              <a:t>Orders</a:t>
            </a:r>
          </a:p>
          <a:p>
            <a:r>
              <a:rPr lang="en-US" sz="2500" dirty="0" err="1"/>
              <a:t>Oxygen_cylinder_details</a:t>
            </a:r>
            <a:endParaRPr lang="en-US" sz="2500" dirty="0"/>
          </a:p>
          <a:p>
            <a:r>
              <a:rPr lang="en-US" sz="2500" dirty="0" err="1"/>
              <a:t>Oxygen_cylinder_plant</a:t>
            </a:r>
            <a:endParaRPr lang="en-US" sz="2500" dirty="0"/>
          </a:p>
          <a:p>
            <a:r>
              <a:rPr lang="en-US" sz="2500" dirty="0" err="1"/>
              <a:t>Rental_price</a:t>
            </a:r>
            <a:endParaRPr lang="en-US" sz="2500" dirty="0"/>
          </a:p>
          <a:p>
            <a:r>
              <a:rPr lang="en-US" sz="2500" dirty="0" err="1"/>
              <a:t>Patient_details</a:t>
            </a:r>
            <a:endParaRPr lang="en-US" sz="2500" dirty="0"/>
          </a:p>
          <a:p>
            <a:r>
              <a:rPr lang="en-US" sz="2500" dirty="0" err="1"/>
              <a:t>Renter_payment_checkout</a:t>
            </a:r>
            <a:endParaRPr lang="en-US" sz="2500" dirty="0"/>
          </a:p>
          <a:p>
            <a:r>
              <a:rPr lang="en-US" sz="2500" dirty="0" err="1"/>
              <a:t>Payment_method</a:t>
            </a:r>
            <a:endParaRPr lang="en-US" sz="2500" dirty="0"/>
          </a:p>
          <a:p>
            <a:r>
              <a:rPr lang="en-US" sz="2500" dirty="0" err="1"/>
              <a:t>Payment_status</a:t>
            </a:r>
            <a:endParaRPr lang="en-US" sz="25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6D72C99B-DE8B-1B4C-9612-DC350BAF3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68" t="-216" r="-3" b="65424"/>
          <a:stretch/>
        </p:blipFill>
        <p:spPr>
          <a:xfrm>
            <a:off x="3813027" y="3804398"/>
            <a:ext cx="1987271" cy="2091435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98" y="1068480"/>
            <a:ext cx="1985123" cy="198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62BD-8420-C944-A162-DCFD7548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E1BF-24A0-1D45-9BAB-B7AC53F1E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149"/>
            <a:ext cx="10515600" cy="4560814"/>
          </a:xfrm>
        </p:spPr>
        <p:txBody>
          <a:bodyPr>
            <a:normAutofit/>
          </a:bodyPr>
          <a:lstStyle/>
          <a:p>
            <a:endParaRPr lang="en-US" sz="1900" dirty="0"/>
          </a:p>
          <a:p>
            <a:r>
              <a:rPr lang="en-US" sz="1900" dirty="0"/>
              <a:t>DDL (Create Procedures)</a:t>
            </a:r>
          </a:p>
          <a:p>
            <a:r>
              <a:rPr lang="en-US" sz="1900" dirty="0"/>
              <a:t>DML (Insert, Insert Data – Packages and Procedures)</a:t>
            </a:r>
          </a:p>
          <a:p>
            <a:r>
              <a:rPr lang="en-US" sz="1900" dirty="0"/>
              <a:t>Exception Handling</a:t>
            </a:r>
          </a:p>
          <a:p>
            <a:r>
              <a:rPr lang="en-US" sz="1900" dirty="0"/>
              <a:t>Functions (Password)</a:t>
            </a:r>
          </a:p>
          <a:p>
            <a:r>
              <a:rPr lang="en-US" sz="1900" dirty="0"/>
              <a:t>Triggers</a:t>
            </a:r>
          </a:p>
          <a:p>
            <a:r>
              <a:rPr lang="en-US" sz="1900" dirty="0"/>
              <a:t>Views</a:t>
            </a:r>
          </a:p>
          <a:p>
            <a:r>
              <a:rPr lang="en-US" sz="1900" dirty="0"/>
              <a:t>Reports </a:t>
            </a:r>
          </a:p>
          <a:p>
            <a:r>
              <a:rPr lang="en-US" sz="1900" dirty="0"/>
              <a:t>ERD</a:t>
            </a:r>
          </a:p>
          <a:p>
            <a:r>
              <a:rPr lang="en-US" sz="1900" dirty="0"/>
              <a:t>Test cases</a:t>
            </a:r>
          </a:p>
          <a:p>
            <a:r>
              <a:rPr lang="en-US" sz="1900" dirty="0"/>
              <a:t>Justification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557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217778"/>
              </p:ext>
            </p:extLst>
          </p:nvPr>
        </p:nvGraphicFramePr>
        <p:xfrm>
          <a:off x="1312840" y="2427541"/>
          <a:ext cx="9511221" cy="399764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  <a:gridCol w="2222321">
                  <a:extLst>
                    <a:ext uri="{9D8B030D-6E8A-4147-A177-3AD203B41FA5}">
                      <a16:colId xmlns:a16="http://schemas.microsoft.com/office/drawing/2014/main" val="4112617686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DDL – Table Creation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3DEF1A-7322-EB48-87E5-EA1A049FA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5082"/>
            <a:ext cx="4419251" cy="266842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3582A-0C8F-2C48-9AC9-783FAD571CF3}"/>
              </a:ext>
            </a:extLst>
          </p:cNvPr>
          <p:cNvSpPr/>
          <p:nvPr/>
        </p:nvSpPr>
        <p:spPr>
          <a:xfrm>
            <a:off x="1501254" y="1775987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37A03-ADBD-4646-9268-E747D8285987}"/>
              </a:ext>
            </a:extLst>
          </p:cNvPr>
          <p:cNvSpPr/>
          <p:nvPr/>
        </p:nvSpPr>
        <p:spPr>
          <a:xfrm>
            <a:off x="838200" y="2444003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able&#10;&#10;Description automatically generated with low confidence">
            <a:extLst>
              <a:ext uri="{FF2B5EF4-FFF2-40B4-BE49-F238E27FC236}">
                <a16:creationId xmlns:a16="http://schemas.microsoft.com/office/drawing/2014/main" id="{5CF7DC05-868E-7D4E-9224-61747486E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712" y="498139"/>
            <a:ext cx="4496917" cy="2385098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D5841C2A-A5AF-F04D-B239-7C7E442F5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925" y="3049293"/>
            <a:ext cx="5810625" cy="32406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2ACB83-CAB8-C841-890F-ABEBA9199BAB}"/>
              </a:ext>
            </a:extLst>
          </p:cNvPr>
          <p:cNvSpPr/>
          <p:nvPr/>
        </p:nvSpPr>
        <p:spPr>
          <a:xfrm>
            <a:off x="7155712" y="797442"/>
            <a:ext cx="1637414" cy="23046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0F9D8B-33CE-4F46-9925-800D4D5B7E04}"/>
              </a:ext>
            </a:extLst>
          </p:cNvPr>
          <p:cNvSpPr/>
          <p:nvPr/>
        </p:nvSpPr>
        <p:spPr>
          <a:xfrm>
            <a:off x="6496493" y="4912242"/>
            <a:ext cx="438058" cy="1382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C2AC39-2CFC-274A-AD2B-CE7639E74F6A}"/>
              </a:ext>
            </a:extLst>
          </p:cNvPr>
          <p:cNvSpPr txBox="1"/>
          <p:nvPr/>
        </p:nvSpPr>
        <p:spPr>
          <a:xfrm>
            <a:off x="2207957" y="1481166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EDD929-637C-9A48-9449-88FF2AEE39B7}"/>
              </a:ext>
            </a:extLst>
          </p:cNvPr>
          <p:cNvSpPr txBox="1"/>
          <p:nvPr/>
        </p:nvSpPr>
        <p:spPr>
          <a:xfrm>
            <a:off x="8921951" y="785716"/>
            <a:ext cx="23030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Create Account table.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867201-EB1D-3C43-B033-8E18D8BDCD09}"/>
              </a:ext>
            </a:extLst>
          </p:cNvPr>
          <p:cNvSpPr txBox="1"/>
          <p:nvPr/>
        </p:nvSpPr>
        <p:spPr>
          <a:xfrm>
            <a:off x="7231119" y="4796549"/>
            <a:ext cx="12346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1F545E-14D1-BA41-8D7C-05265523FB8D}"/>
              </a:ext>
            </a:extLst>
          </p:cNvPr>
          <p:cNvSpPr txBox="1"/>
          <p:nvPr/>
        </p:nvSpPr>
        <p:spPr>
          <a:xfrm>
            <a:off x="1396174" y="3162662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E2C9EB-3DCF-3549-8A74-46305133267A}"/>
              </a:ext>
            </a:extLst>
          </p:cNvPr>
          <p:cNvSpPr txBox="1"/>
          <p:nvPr/>
        </p:nvSpPr>
        <p:spPr>
          <a:xfrm>
            <a:off x="3242071" y="2467739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65211" y="2911829"/>
            <a:ext cx="790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4FFB5-ACFF-CD44-9E52-E6C74EAA1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</TotalTime>
  <Words>421</Words>
  <Application>Microsoft Macintosh PowerPoint</Application>
  <PresentationFormat>Widescreen</PresentationFormat>
  <Paragraphs>98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Tables:</vt:lpstr>
      <vt:lpstr>Contents</vt:lpstr>
      <vt:lpstr>Modules: </vt:lpstr>
      <vt:lpstr>DDL – Table Creation</vt:lpstr>
      <vt:lpstr>DML – Insert Data</vt:lpstr>
      <vt:lpstr>Indexes</vt:lpstr>
      <vt:lpstr>Triggers</vt:lpstr>
      <vt:lpstr>Views &amp; Reports: </vt:lpstr>
      <vt:lpstr>Views &amp; Reports</vt:lpstr>
      <vt:lpstr>PowerPoint Presentation</vt:lpstr>
      <vt:lpstr>PowerPoint Presentation</vt:lpstr>
      <vt:lpstr>Test-Cases: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4</cp:revision>
  <dcterms:created xsi:type="dcterms:W3CDTF">2021-12-14T06:04:32Z</dcterms:created>
  <dcterms:modified xsi:type="dcterms:W3CDTF">2021-12-15T05:50:40Z</dcterms:modified>
</cp:coreProperties>
</file>